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0.svg" ContentType="image/svg+xml"/>
  <Override PartName="/ppt/media/image12.svg" ContentType="image/svg+xml"/>
  <Override PartName="/ppt/media/image18.svg" ContentType="image/svg+xml"/>
  <Override PartName="/ppt/media/image2.svg" ContentType="image/svg+xml"/>
  <Override PartName="/ppt/media/image21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3030202020304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57" d="100"/>
          <a:sy n="57" d="100"/>
        </p:scale>
        <p:origin x="6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presProps" Target="presProps.xml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image" Target="../media/image3.png"/><Relationship Id="rId6" Type="http://schemas.openxmlformats.org/officeDocument/2006/relationships/image" Target="../media/image4.sv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8.svg"/><Relationship Id="rId5" Type="http://schemas.openxmlformats.org/officeDocument/2006/relationships/image" Target="../media/image19.jpeg"/><Relationship Id="rId6" Type="http://schemas.openxmlformats.org/officeDocument/2006/relationships/image" Target="../media/image7.png"/><Relationship Id="rId7" Type="http://schemas.openxmlformats.org/officeDocument/2006/relationships/image" Target="../media/image8.sv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1.svg"/><Relationship Id="rId5" Type="http://schemas.openxmlformats.org/officeDocument/2006/relationships/image" Target="../media/image1.png"/><Relationship Id="rId6" Type="http://schemas.openxmlformats.org/officeDocument/2006/relationships/image" Target="../media/image2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svg"/><Relationship Id="rId5" Type="http://schemas.openxmlformats.org/officeDocument/2006/relationships/image" Target="../media/image7.png"/><Relationship Id="rId6" Type="http://schemas.openxmlformats.org/officeDocument/2006/relationships/image" Target="../media/image8.sv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image" Target="../media/image9.png"/><Relationship Id="rId6" Type="http://schemas.openxmlformats.org/officeDocument/2006/relationships/image" Target="../media/image10.sv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svg"/><Relationship Id="rId5" Type="http://schemas.openxmlformats.org/officeDocument/2006/relationships/image" Target="../media/image1.png"/><Relationship Id="rId6" Type="http://schemas.openxmlformats.org/officeDocument/2006/relationships/image" Target="../media/image2.svg"/><Relationship Id="rId7" Type="http://schemas.openxmlformats.org/officeDocument/2006/relationships/image" Target="../media/image11.png"/><Relationship Id="rId8" Type="http://schemas.openxmlformats.org/officeDocument/2006/relationships/image" Target="../media/image12.svg"/><Relationship Id="rId9" Type="http://schemas.openxmlformats.org/officeDocument/2006/relationships/image" Target="../media/image13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sv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image" Target="../media/image3.png"/><Relationship Id="rId6" Type="http://schemas.openxmlformats.org/officeDocument/2006/relationships/image" Target="../media/image4.sv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8.svg"/><Relationship Id="rId5" Type="http://schemas.openxmlformats.org/officeDocument/2006/relationships/image" Target="../media/image7.png"/><Relationship Id="rId6" Type="http://schemas.openxmlformats.org/officeDocument/2006/relationships/image" Target="../media/image8.sv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svg"/><Relationship Id="rId5" Type="http://schemas.openxmlformats.org/officeDocument/2006/relationships/image" Target="../media/image5.png"/><Relationship Id="rId6" Type="http://schemas.openxmlformats.org/officeDocument/2006/relationships/image" Target="../media/image6.sv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svg"/><Relationship Id="rId5" Type="http://schemas.openxmlformats.org/officeDocument/2006/relationships/image" Target="../media/image5.png"/><Relationship Id="rId6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[Title]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p>
            <a:r>
              <a:t>Social Buzz tracks over 100 types of reactions per content post but lacks a clear understanding of which content categories drive the most user engagement. With millions of records and high growth, they need help structuring, analyzing, and visualizing this data efficiently.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Social Buzz tracks over 100 types of reactions per content post but lacks a clear understanding of which content categories drive the most user engagement. With millions of records and high growth, they need help structuring, analyzing, and visualizing this data efficiently.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r>
              <a:t>1. Cleaned &amp; deduplicated three datasets (Content, Reactions, ReactionTypes)</a:t>
            </a:r>
          </a:p>
          <a:p>
            <a:r>
              <a:t>2. Standardized text fields and removed null/zero-score reactions</a:t>
            </a:r>
          </a:p>
          <a:p>
            <a:r>
              <a:t>3. Merged tables using Power BI and verified relationships</a:t>
            </a:r>
          </a:p>
          <a:p>
            <a:r>
              <a:t>4. Built a DAX measure to aggregate reaction scores by category</a:t>
            </a:r>
          </a:p>
          <a:p>
            <a:r>
              <a:t>5. Filtered and visualized Top 5 content categories by score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1. Cleaned &amp; deduplicated three datasets (Content, Reactions, ReactionTypes)</a:t>
            </a:r>
          </a:p>
          <a:p>
            <a:r>
              <a:t>2. Standardized text fields and removed null/zero-score reactions</a:t>
            </a:r>
          </a:p>
          <a:p>
            <a:r>
              <a:t>3. Merged tables using Power BI and verified relationships</a:t>
            </a:r>
          </a:p>
          <a:p>
            <a:r>
              <a:t>4. Built a DAX measure to aggregate reaction scores by category</a:t>
            </a:r>
          </a:p>
          <a:p>
            <a:r>
              <a:t>5. Filtered and visualized Top 5 content categories by score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p>
            <a:r>
              <a:t>Top 5 Categories by Aggregate Popularity Score:</a:t>
            </a:r>
          </a:p>
          <a:p>
            <a:r>
              <a:t>1. Animals – 68,624</a:t>
            </a:r>
          </a:p>
          <a:p>
            <a:r>
              <a:t>2. Science – 65,405</a:t>
            </a:r>
          </a:p>
          <a:p>
            <a:r>
              <a:t>3. Healthy Eating – 63,138</a:t>
            </a:r>
          </a:p>
          <a:p>
            <a:r>
              <a:t>4. Technology – 63,035</a:t>
            </a:r>
          </a:p>
          <a:p>
            <a:r>
              <a:t>5. Food – 61,598</a:t>
            </a:r>
          </a:p>
          <a:p/>
          <a:p>
            <a:r>
              <a:t>- These 5 categories drive the most reaction-based engagement.</a:t>
            </a:r>
          </a:p>
          <a:p>
            <a:r>
              <a:t>- Animal-related content had the highest total score.</a:t>
            </a:r>
          </a:p>
          <a:p>
            <a:r>
              <a:t>- Insights can guide promotional focus and platform UI decisions.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Top 5 Categories by Aggregate Popularity Score:</a:t>
            </a:r>
          </a:p>
          <a:p>
            <a:r>
              <a:t>1. Animals – 68,624</a:t>
            </a:r>
          </a:p>
          <a:p>
            <a:r>
              <a:t>2. Science – 65,405</a:t>
            </a:r>
          </a:p>
          <a:p>
            <a:r>
              <a:t>3. Healthy Eating – 63,138</a:t>
            </a:r>
          </a:p>
          <a:p>
            <a:r>
              <a:t>4. Technology – 63,035</a:t>
            </a:r>
          </a:p>
          <a:p>
            <a:r>
              <a:t>5. Food – 61,598</a:t>
            </a:r>
          </a:p>
          <a:p/>
          <a:p>
            <a:r>
              <a:t>- These 5 categories drive the most reaction-based engagement.</a:t>
            </a:r>
          </a:p>
          <a:p>
            <a:r>
              <a:t>- Animal-related content had the highest total score.</a:t>
            </a:r>
          </a:p>
          <a:p>
            <a:r>
              <a:t>- Insights can guide promotional focus and platform UI decisions.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Our structured analysis enabled Social Buzz to identify their top-performing categories using a cleaned and merged dataset. This insight can help them prioritize product features, surface trending content more effectively, and prepare for data-driven investor presentations.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Our structured analysis enabled Social Buzz to identify their top-performing categories using a cleaned and merged dataset. This insight can help them prioritize product features, surface trending content more effectively, and prepare for data-driven investor presentations.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Our structured analysis enabled Social Buzz to identify their top-performing categories using a cleaned and merged dataset. This insight can help them prioritize product features, surface trending content more effectively, and prepare for data-driven investor presentations.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Our structured analysis enabled Social Buzz to identify their top-performing categories using a cleaned and merged dataset. This insight can help them prioritize product features, surface trending content more effectively, and prepare for data-driven investor presentations.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Our structured analysis enabled Social Buzz to identify their top-performing categories using a cleaned and merged dataset. This insight can help them prioritize product features, surface trending content more effectively, and prepare for data-driven investor presentations.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t>Our structured analysis enabled Social Buzz to identify their top-performing categories using a cleaned and merged dataset. This insight can help them prioritize product features, surface trending content more effectively, and prepare for data-driven investor presentations.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56</Words>
  <Application>Microsoft Macintosh PowerPoint</Application>
  <PresentationFormat>Custom</PresentationFormat>
  <Paragraphs>43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Graphik Regular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Annabel Gurney</cp:lastModifiedBy>
  <cp:revision>8</cp:revision>
  <dcterms:created xsi:type="dcterms:W3CDTF">2006-08-16T00:00:00Z</dcterms:created>
  <dcterms:modified xsi:type="dcterms:W3CDTF">2022-09-30T19:55:54Z</dcterms:modified>
  <dc:identifier>DAEhDyfaYKE</dc:identifier>
</cp:coreProperties>
</file>